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9"/>
  </p:handoutMasterIdLst>
  <p:sldIdLst>
    <p:sldId id="259" r:id="rId5"/>
    <p:sldId id="257" r:id="rId6"/>
    <p:sldId id="287" r:id="rId7"/>
    <p:sldId id="265" r:id="rId8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BF10"/>
    <a:srgbClr val="0062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 Berkhout" userId="583204c2-10aa-416f-ac41-474725c70274" providerId="ADAL" clId="{929ED45C-EECE-40D5-BD68-4560B60D3402}"/>
    <pc:docChg chg="delSld modSld">
      <pc:chgData name="Pete Berkhout" userId="583204c2-10aa-416f-ac41-474725c70274" providerId="ADAL" clId="{929ED45C-EECE-40D5-BD68-4560B60D3402}" dt="2022-09-26T09:32:21.899" v="22" actId="47"/>
      <pc:docMkLst>
        <pc:docMk/>
      </pc:docMkLst>
      <pc:sldChg chg="modSp mod">
        <pc:chgData name="Pete Berkhout" userId="583204c2-10aa-416f-ac41-474725c70274" providerId="ADAL" clId="{929ED45C-EECE-40D5-BD68-4560B60D3402}" dt="2022-09-26T09:32:11.249" v="21" actId="20577"/>
        <pc:sldMkLst>
          <pc:docMk/>
          <pc:sldMk cId="0" sldId="257"/>
        </pc:sldMkLst>
        <pc:spChg chg="mod">
          <ac:chgData name="Pete Berkhout" userId="583204c2-10aa-416f-ac41-474725c70274" providerId="ADAL" clId="{929ED45C-EECE-40D5-BD68-4560B60D3402}" dt="2022-09-26T09:32:11.249" v="21" actId="20577"/>
          <ac:spMkLst>
            <pc:docMk/>
            <pc:sldMk cId="0" sldId="257"/>
            <ac:spMk id="12291" creationId="{00000000-0000-0000-0000-000000000000}"/>
          </ac:spMkLst>
        </pc:spChg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0" sldId="264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2636881933" sldId="266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1610807108" sldId="281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3023421510" sldId="282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2393579739" sldId="283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29620567" sldId="284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1723286269" sldId="285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2394168298" sldId="286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3096798801" sldId="288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1575224331" sldId="289"/>
        </pc:sldMkLst>
      </pc:sldChg>
      <pc:sldChg chg="del">
        <pc:chgData name="Pete Berkhout" userId="583204c2-10aa-416f-ac41-474725c70274" providerId="ADAL" clId="{929ED45C-EECE-40D5-BD68-4560B60D3402}" dt="2022-09-26T09:32:21.899" v="22" actId="47"/>
        <pc:sldMkLst>
          <pc:docMk/>
          <pc:sldMk cId="231791399" sldId="290"/>
        </pc:sldMkLst>
      </pc:sldChg>
      <pc:sldChg chg="del">
        <pc:chgData name="Pete Berkhout" userId="583204c2-10aa-416f-ac41-474725c70274" providerId="ADAL" clId="{929ED45C-EECE-40D5-BD68-4560B60D3402}" dt="2022-09-26T09:32:21.899" v="22" actId="47"/>
        <pc:sldMkLst>
          <pc:docMk/>
          <pc:sldMk cId="2543713107" sldId="291"/>
        </pc:sldMkLst>
      </pc:sldChg>
      <pc:sldChg chg="del">
        <pc:chgData name="Pete Berkhout" userId="583204c2-10aa-416f-ac41-474725c70274" providerId="ADAL" clId="{929ED45C-EECE-40D5-BD68-4560B60D3402}" dt="2022-09-26T09:32:21.899" v="22" actId="47"/>
        <pc:sldMkLst>
          <pc:docMk/>
          <pc:sldMk cId="1083457870" sldId="292"/>
        </pc:sldMkLst>
      </pc:sldChg>
      <pc:sldChg chg="del">
        <pc:chgData name="Pete Berkhout" userId="583204c2-10aa-416f-ac41-474725c70274" providerId="ADAL" clId="{929ED45C-EECE-40D5-BD68-4560B60D3402}" dt="2022-09-26T09:31:56.535" v="0" actId="47"/>
        <pc:sldMkLst>
          <pc:docMk/>
          <pc:sldMk cId="1208322029" sldId="293"/>
        </pc:sldMkLst>
      </pc:sldChg>
      <pc:sldChg chg="del">
        <pc:chgData name="Pete Berkhout" userId="583204c2-10aa-416f-ac41-474725c70274" providerId="ADAL" clId="{929ED45C-EECE-40D5-BD68-4560B60D3402}" dt="2022-09-26T09:32:21.899" v="22" actId="47"/>
        <pc:sldMkLst>
          <pc:docMk/>
          <pc:sldMk cId="1376330147" sldId="294"/>
        </pc:sldMkLst>
      </pc:sldChg>
      <pc:sldChg chg="del">
        <pc:chgData name="Pete Berkhout" userId="583204c2-10aa-416f-ac41-474725c70274" providerId="ADAL" clId="{929ED45C-EECE-40D5-BD68-4560B60D3402}" dt="2022-09-26T09:32:21.899" v="22" actId="47"/>
        <pc:sldMkLst>
          <pc:docMk/>
          <pc:sldMk cId="1110393941" sldId="295"/>
        </pc:sldMkLst>
      </pc:sldChg>
      <pc:sldChg chg="del">
        <pc:chgData name="Pete Berkhout" userId="583204c2-10aa-416f-ac41-474725c70274" providerId="ADAL" clId="{929ED45C-EECE-40D5-BD68-4560B60D3402}" dt="2022-09-26T09:32:21.899" v="22" actId="47"/>
        <pc:sldMkLst>
          <pc:docMk/>
          <pc:sldMk cId="1774705073" sldId="29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6542CC59-6F35-45A9-A357-662AE40D3107}" type="datetimeFigureOut">
              <a:rPr lang="nl-NL"/>
              <a:pPr>
                <a:defRPr/>
              </a:pPr>
              <a:t>26-9-2022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3B723CA-1AD7-4499-A49F-26EE73B24672}" type="slidenum">
              <a:rPr lang="nl-NL" altLang="nl-NL"/>
              <a:pPr/>
              <a:t>‹nr.›</a:t>
            </a:fld>
            <a:endParaRPr lang="nl-NL" alt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komst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7258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luitende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8817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di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99100"/>
            <a:ext cx="9144000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331640" y="3001516"/>
            <a:ext cx="6552728" cy="571500"/>
          </a:xfrm>
        </p:spPr>
        <p:txBody>
          <a:bodyPr/>
          <a:lstStyle>
            <a:lvl1pPr algn="l">
              <a:defRPr sz="4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7" name="Tijdelijke aanduiding voor inhoud 26"/>
          <p:cNvSpPr>
            <a:spLocks noGrp="1"/>
          </p:cNvSpPr>
          <p:nvPr>
            <p:ph sz="quarter" idx="13"/>
          </p:nvPr>
        </p:nvSpPr>
        <p:spPr>
          <a:xfrm>
            <a:off x="1331640" y="3573017"/>
            <a:ext cx="6552728" cy="50405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400" baseline="0">
                <a:solidFill>
                  <a:srgbClr val="BABF1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2365997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Bouwen &amp; W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8069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IT &amp; On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2866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Lab &amp; Resear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915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Maakindustrie &amp; Onder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921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ereld: Mobilite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8540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Proces &amp; Mainten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1382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99100"/>
            <a:ext cx="9144000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jdelijke aanduiding voor inhoud 14"/>
          <p:cNvSpPr>
            <a:spLocks noGrp="1"/>
          </p:cNvSpPr>
          <p:nvPr>
            <p:ph sz="quarter" idx="10"/>
          </p:nvPr>
        </p:nvSpPr>
        <p:spPr>
          <a:xfrm>
            <a:off x="1259632" y="1484313"/>
            <a:ext cx="7488832" cy="4111625"/>
          </a:xfrm>
          <a:prstGeom prst="rect">
            <a:avLst/>
          </a:prstGeom>
        </p:spPr>
        <p:txBody>
          <a:bodyPr>
            <a:normAutofit/>
          </a:bodyPr>
          <a:lstStyle>
            <a:lvl1pPr marL="324000" indent="-342900" algn="l">
              <a:lnSpc>
                <a:spcPts val="3400"/>
              </a:lnSpc>
              <a:spcBef>
                <a:spcPts val="0"/>
              </a:spcBef>
              <a:buSzPct val="125000"/>
              <a:buFont typeface="Arial" panose="020B0604020202020204" pitchFamily="34" charset="0"/>
              <a:buChar char="•"/>
              <a:defRPr sz="25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1259632" y="274638"/>
            <a:ext cx="7427168" cy="11430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/>
              <a:t>Klik om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412182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027" name="Tijdelijke aanduiding voor tekst 9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/>
              <a:t>Klik om de modelstijlen te bewerken</a:t>
            </a:r>
          </a:p>
          <a:p>
            <a:pPr lvl="1"/>
            <a:r>
              <a:rPr lang="nl-NL" altLang="nl-NL"/>
              <a:t>Tweede niveau</a:t>
            </a:r>
          </a:p>
          <a:p>
            <a:pPr lvl="2"/>
            <a:r>
              <a:rPr lang="nl-NL" altLang="nl-NL"/>
              <a:t>Derde niveau</a:t>
            </a:r>
          </a:p>
          <a:p>
            <a:pPr lvl="3"/>
            <a:r>
              <a:rPr lang="nl-NL" altLang="nl-NL"/>
              <a:t>Vierde niveau</a:t>
            </a:r>
          </a:p>
          <a:p>
            <a:pPr lvl="4"/>
            <a:r>
              <a:rPr lang="nl-NL" altLang="nl-NL"/>
              <a:t>Vijfde 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 kern="1200" spc="-150">
          <a:solidFill>
            <a:srgbClr val="00624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algn="l" rtl="0" eaLnBrk="1" fontAlgn="base" hangingPunct="1">
        <a:lnSpc>
          <a:spcPts val="3400"/>
        </a:lnSpc>
        <a:spcBef>
          <a:spcPct val="0"/>
        </a:spcBef>
        <a:spcAft>
          <a:spcPct val="0"/>
        </a:spcAft>
        <a:buSzPct val="125000"/>
        <a:buFont typeface="Arial" panose="020B0604020202020204" pitchFamily="34" charset="0"/>
        <a:defRPr sz="3200" kern="1200">
          <a:solidFill>
            <a:srgbClr val="BABF1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31913" y="3001963"/>
            <a:ext cx="6553200" cy="571500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nl-NL" dirty="0"/>
              <a:t>Ouder informatie avond</a:t>
            </a:r>
          </a:p>
        </p:txBody>
      </p:sp>
      <p:sp>
        <p:nvSpPr>
          <p:cNvPr id="12291" name="Tijdelijke aanduiding voor inhoud 2"/>
          <p:cNvSpPr>
            <a:spLocks noGrp="1"/>
          </p:cNvSpPr>
          <p:nvPr>
            <p:ph sz="quarter" idx="13"/>
          </p:nvPr>
        </p:nvSpPr>
        <p:spPr>
          <a:xfrm>
            <a:off x="1331913" y="3573463"/>
            <a:ext cx="6553200" cy="503237"/>
          </a:xfrm>
        </p:spPr>
        <p:txBody>
          <a:bodyPr/>
          <a:lstStyle/>
          <a:p>
            <a:r>
              <a:rPr lang="nl-NL" altLang="nl-NL" dirty="0"/>
              <a:t>Bindend Studie Advies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2A904F22-119D-4C02-B1E7-52A545DC7EA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l-NL" dirty="0"/>
              <a:t>Staat in studentenstatuut (geheel) en opleidingswijzer (samenvatting)</a:t>
            </a:r>
          </a:p>
          <a:p>
            <a:r>
              <a:rPr lang="nl-NL" dirty="0"/>
              <a:t>Einde 1</a:t>
            </a:r>
            <a:r>
              <a:rPr lang="nl-NL" baseline="30000" dirty="0"/>
              <a:t>e</a:t>
            </a:r>
            <a:r>
              <a:rPr lang="nl-NL" dirty="0"/>
              <a:t> studiejaar </a:t>
            </a:r>
            <a:r>
              <a:rPr lang="nl-NL" dirty="0" err="1"/>
              <a:t>studie-advies</a:t>
            </a:r>
            <a:endParaRPr lang="nl-NL" dirty="0"/>
          </a:p>
          <a:p>
            <a:r>
              <a:rPr lang="nl-NL" dirty="0"/>
              <a:t>Positief: mag door met opleiding</a:t>
            </a:r>
          </a:p>
          <a:p>
            <a:r>
              <a:rPr lang="nl-NL" dirty="0"/>
              <a:t>Negatief: stoppen met opleiding</a:t>
            </a:r>
          </a:p>
          <a:p>
            <a:r>
              <a:rPr lang="nl-NL" dirty="0"/>
              <a:t>Voorwaarden positief in opleidingswijzer</a:t>
            </a:r>
          </a:p>
          <a:p>
            <a:r>
              <a:rPr lang="nl-NL" dirty="0"/>
              <a:t>Belangrijke vraag: in staat diploma te halen?</a:t>
            </a:r>
          </a:p>
          <a:p>
            <a:r>
              <a:rPr lang="nl-NL" dirty="0"/>
              <a:t>Procedure: waarschuwing; kans op herstel; begeleiding vinden nieuwe opleiding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6B98428-CE98-4694-88B4-635034565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Bindend Studie Advies (BSA)</a:t>
            </a:r>
          </a:p>
        </p:txBody>
      </p:sp>
    </p:spTree>
    <p:extLst>
      <p:ext uri="{BB962C8B-B14F-4D97-AF65-F5344CB8AC3E}">
        <p14:creationId xmlns:p14="http://schemas.microsoft.com/office/powerpoint/2010/main" val="2057192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sjabloon IT_" id="{AD91BE38-1863-4947-A9CD-72AE13C264B3}" vid="{8CFF8A56-5559-41C6-A46F-DB9F28FE6C4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72daac1-a87f-41f2-9e05-d686613d6a4f">
      <UserInfo>
        <DisplayName/>
        <AccountId xsi:nil="true"/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BE5122C45EEA543B862F2DC6895426C" ma:contentTypeVersion="13" ma:contentTypeDescription="Een nieuw document maken." ma:contentTypeScope="" ma:versionID="4f50612dfade294a6f5c0f2e0d2db3f3">
  <xsd:schema xmlns:xsd="http://www.w3.org/2001/XMLSchema" xmlns:xs="http://www.w3.org/2001/XMLSchema" xmlns:p="http://schemas.microsoft.com/office/2006/metadata/properties" xmlns:ns3="572daac1-a87f-41f2-9e05-d686613d6a4f" xmlns:ns4="778421ad-5fb6-4160-80e0-03741bd4de45" targetNamespace="http://schemas.microsoft.com/office/2006/metadata/properties" ma:root="true" ma:fieldsID="e53c21e6abafd344ee832abe6c99a64c" ns3:_="" ns4:_="">
    <xsd:import namespace="572daac1-a87f-41f2-9e05-d686613d6a4f"/>
    <xsd:import namespace="778421ad-5fb6-4160-80e0-03741bd4de4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2daac1-a87f-41f2-9e05-d686613d6a4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int-hash delen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8421ad-5fb6-4160-80e0-03741bd4de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69B06E-F0B8-4EF9-9386-73A1CA7FB2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1D77DE-2180-4327-A3B7-B3476305A198}">
  <ds:schemaRefs>
    <ds:schemaRef ds:uri="http://www.w3.org/XML/1998/namespace"/>
    <ds:schemaRef ds:uri="778421ad-5fb6-4160-80e0-03741bd4de45"/>
    <ds:schemaRef ds:uri="http://purl.org/dc/elements/1.1/"/>
    <ds:schemaRef ds:uri="http://purl.org/dc/terms/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572daac1-a87f-41f2-9e05-d686613d6a4f"/>
  </ds:schemaRefs>
</ds:datastoreItem>
</file>

<file path=customXml/itemProps3.xml><?xml version="1.0" encoding="utf-8"?>
<ds:datastoreItem xmlns:ds="http://schemas.openxmlformats.org/officeDocument/2006/customXml" ds:itemID="{32035E06-6F69-402C-A627-07E689DD17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2daac1-a87f-41f2-9e05-d686613d6a4f"/>
    <ds:schemaRef ds:uri="778421ad-5fb6-4160-80e0-03741bd4de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Powerpointsjabloon IT &amp; Online</Template>
  <TotalTime>2173</TotalTime>
  <Words>63</Words>
  <Application>Microsoft Office PowerPoint</Application>
  <PresentationFormat>Diavoorstelling (4:3)</PresentationFormat>
  <Paragraphs>10</Paragraphs>
  <Slides>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7" baseType="lpstr">
      <vt:lpstr>Arial</vt:lpstr>
      <vt:lpstr>Calibri</vt:lpstr>
      <vt:lpstr>Kantoorthema</vt:lpstr>
      <vt:lpstr>PowerPoint-presentatie</vt:lpstr>
      <vt:lpstr>Ouder informatie avond</vt:lpstr>
      <vt:lpstr>Bindend Studie Advies (BSA)</vt:lpstr>
      <vt:lpstr>PowerPoint-presentatie</vt:lpstr>
    </vt:vector>
  </TitlesOfParts>
  <Company>Albeda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Pete Berkhout</dc:creator>
  <cp:lastModifiedBy>Pete Berkhout</cp:lastModifiedBy>
  <cp:revision>3</cp:revision>
  <dcterms:created xsi:type="dcterms:W3CDTF">2019-03-05T14:21:38Z</dcterms:created>
  <dcterms:modified xsi:type="dcterms:W3CDTF">2022-09-26T09:32:24Z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0x0101004BE5122C45EEA543B862F2DC6895426C</vt:lpwstr>
  </property>
  <property fmtid="{D5CDD505-2E9C-101B-9397-08002B2CF9AE}" pid="3" name="_dlc_DocIdItemGuid">
    <vt:lpwstr>3f7e183d-5714-479c-8a00-fe04da83dcee</vt:lpwstr>
  </property>
</Properties>
</file>

<file path=docProps/thumbnail.jpeg>
</file>